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6" r:id="rId2"/>
    <p:sldId id="445" r:id="rId3"/>
    <p:sldId id="446" r:id="rId4"/>
    <p:sldId id="448" r:id="rId5"/>
    <p:sldId id="444" r:id="rId6"/>
    <p:sldId id="441" r:id="rId7"/>
    <p:sldId id="442" r:id="rId8"/>
    <p:sldId id="449" r:id="rId9"/>
    <p:sldId id="310" r:id="rId10"/>
    <p:sldId id="258" r:id="rId11"/>
    <p:sldId id="380" r:id="rId12"/>
    <p:sldId id="381" r:id="rId13"/>
    <p:sldId id="414" r:id="rId14"/>
    <p:sldId id="256" r:id="rId15"/>
    <p:sldId id="43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EB Garamond ExtraBold" panose="00000900000000000000" pitchFamily="2" charset="0"/>
      <p:bold r:id="rId23"/>
      <p:boldItalic r:id="rId24"/>
    </p:embeddedFont>
    <p:embeddedFont>
      <p:font typeface="Impact" panose="020B0806030902050204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AA84F"/>
    <a:srgbClr val="FF6D01"/>
    <a:srgbClr val="EE0000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6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12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80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4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1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508805" y="1349020"/>
            <a:ext cx="6408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824568" y="79936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208063" y="151542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806895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4677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300" y="492360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52609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88%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164523" y="6175026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651281" y="453812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93%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60449" y="229862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70%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684530" y="41418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54%</a:t>
            </a:r>
          </a:p>
        </p:txBody>
      </p:sp>
    </p:spTree>
    <p:extLst>
      <p:ext uri="{BB962C8B-B14F-4D97-AF65-F5344CB8AC3E}">
        <p14:creationId xmlns:p14="http://schemas.microsoft.com/office/powerpoint/2010/main" val="42066160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418140" y="1314755"/>
            <a:ext cx="6789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TEMPERATURE</a:t>
            </a:r>
            <a:r>
              <a:rPr lang="en-CA" sz="7200" b="1" dirty="0"/>
              <a:t> AT DAY</a:t>
            </a:r>
            <a:endParaRPr lang="en-US" sz="7200" b="1" dirty="0"/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blipFill>
                <a:blip r:embed="rId4"/>
                <a:stretch>
                  <a:fillRect l="-718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/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blipFill>
                <a:blip r:embed="rId5"/>
                <a:stretch>
                  <a:fillRect l="-1250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679241" y="37165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3220"/>
              </a:xfrm>
              <a:prstGeom prst="rect">
                <a:avLst/>
              </a:prstGeom>
              <a:blipFill>
                <a:blip r:embed="rId6"/>
                <a:stretch>
                  <a:fillRect l="-1176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31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l="-13158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2"/>
                <a:stretch>
                  <a:fillRect l="-1250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/>
              <p:nvPr/>
            </p:nvSpPr>
            <p:spPr>
              <a:xfrm>
                <a:off x="2684530" y="41418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b="1" dirty="0">
                    <a:ea typeface="Cambria Math" panose="02040503050406030204" pitchFamily="18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3220"/>
              </a:xfrm>
              <a:prstGeom prst="rect">
                <a:avLst/>
              </a:prstGeom>
              <a:blipFill>
                <a:blip r:embed="rId13"/>
                <a:stretch>
                  <a:fillRect l="-1176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>
            <a:extLst>
              <a:ext uri="{FF2B5EF4-FFF2-40B4-BE49-F238E27FC236}">
                <a16:creationId xmlns:a16="http://schemas.microsoft.com/office/drawing/2014/main" id="{6D419CB5-4BA8-4138-8D4F-C90BA14A61F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6443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418140" y="1314755"/>
            <a:ext cx="6789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TEMPERATURE</a:t>
            </a:r>
            <a:r>
              <a:rPr lang="en-CA" sz="7200" b="1" dirty="0"/>
              <a:t> AT NIGHT</a:t>
            </a:r>
            <a:endParaRPr lang="en-US" sz="7200" b="1" dirty="0"/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3220"/>
              </a:xfrm>
              <a:prstGeom prst="rect">
                <a:avLst/>
              </a:prstGeom>
              <a:blipFill>
                <a:blip r:embed="rId4"/>
                <a:stretch>
                  <a:fillRect l="-658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/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ABD549-61CB-4FB3-9344-723E7581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3220"/>
              </a:xfrm>
              <a:prstGeom prst="rect">
                <a:avLst/>
              </a:prstGeom>
              <a:blipFill>
                <a:blip r:embed="rId5"/>
                <a:stretch>
                  <a:fillRect l="-1184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700507" y="3701394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07" y="3701394"/>
                <a:ext cx="928032" cy="523220"/>
              </a:xfrm>
              <a:prstGeom prst="rect">
                <a:avLst/>
              </a:prstGeom>
              <a:blipFill>
                <a:blip r:embed="rId6"/>
                <a:stretch>
                  <a:fillRect l="-131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l="-1315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26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l="-1250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l="-125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3220"/>
              </a:xfrm>
              <a:prstGeom prst="rect">
                <a:avLst/>
              </a:prstGeom>
              <a:blipFill>
                <a:blip r:embed="rId11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/>
              <p:nvPr/>
            </p:nvSpPr>
            <p:spPr>
              <a:xfrm>
                <a:off x="2604131" y="433402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72B95-5020-4EBA-A5F7-8BC05147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3220"/>
              </a:xfrm>
              <a:prstGeom prst="rect">
                <a:avLst/>
              </a:prstGeom>
              <a:blipFill>
                <a:blip r:embed="rId13"/>
                <a:stretch>
                  <a:fillRect l="-118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oogle Shape;97;p1">
            <a:extLst>
              <a:ext uri="{FF2B5EF4-FFF2-40B4-BE49-F238E27FC236}">
                <a16:creationId xmlns:a16="http://schemas.microsoft.com/office/drawing/2014/main" id="{51FF74B0-0E6D-1AB9-7DE3-84F6DE6EC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05068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98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>
            <a:extLst>
              <a:ext uri="{FF2B5EF4-FFF2-40B4-BE49-F238E27FC236}">
                <a16:creationId xmlns:a16="http://schemas.microsoft.com/office/drawing/2014/main" id="{F5885852-8D69-452F-86E3-29F6C1FA1FF1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>
              <a:extLst>
                <a:ext uri="{FF2B5EF4-FFF2-40B4-BE49-F238E27FC236}">
                  <a16:creationId xmlns:a16="http://schemas.microsoft.com/office/drawing/2014/main" id="{701AEDA1-2352-4071-A9A8-4F90D45A5AB1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>
              <a:extLst>
                <a:ext uri="{FF2B5EF4-FFF2-40B4-BE49-F238E27FC236}">
                  <a16:creationId xmlns:a16="http://schemas.microsoft.com/office/drawing/2014/main" id="{02FFE96C-2DAF-48E2-8DB0-BCC304E38821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>
              <a:extLst>
                <a:ext uri="{FF2B5EF4-FFF2-40B4-BE49-F238E27FC236}">
                  <a16:creationId xmlns:a16="http://schemas.microsoft.com/office/drawing/2014/main" id="{D98E6001-7359-4953-9B80-143BC9B6B34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14F0F6-0276-4B17-84D5-91961144A037}"/>
              </a:ext>
            </a:extLst>
          </p:cNvPr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79E9A-FB53-4D42-BCAA-847CBDB3FEBA}"/>
              </a:ext>
            </a:extLst>
          </p:cNvPr>
          <p:cNvSpPr txBox="1"/>
          <p:nvPr/>
        </p:nvSpPr>
        <p:spPr>
          <a:xfrm>
            <a:off x="6446834" y="2329603"/>
            <a:ext cx="5687875" cy="1872692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8800" dirty="0">
                <a:solidFill>
                  <a:schemeClr val="bg1"/>
                </a:solidFill>
              </a:rPr>
              <a:t>0%</a:t>
            </a:r>
          </a:p>
        </p:txBody>
      </p:sp>
      <p:pic>
        <p:nvPicPr>
          <p:cNvPr id="48" name="Google Shape;88;p1">
            <a:extLst>
              <a:ext uri="{FF2B5EF4-FFF2-40B4-BE49-F238E27FC236}">
                <a16:creationId xmlns:a16="http://schemas.microsoft.com/office/drawing/2014/main" id="{9FC58256-222A-4609-8E4B-8429E7EC0C50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93421" y="-28696"/>
            <a:ext cx="5700288" cy="67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3E778B-D8B2-41D3-8EA2-DC32666AEC2D}"/>
              </a:ext>
            </a:extLst>
          </p:cNvPr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</a:p>
        </p:txBody>
      </p:sp>
    </p:spTree>
    <p:extLst>
      <p:ext uri="{BB962C8B-B14F-4D97-AF65-F5344CB8AC3E}">
        <p14:creationId xmlns:p14="http://schemas.microsoft.com/office/powerpoint/2010/main" val="5207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1496109" y="997045"/>
            <a:ext cx="3916883" cy="50873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3389890306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27</a:t>
                          </a: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1" i="0" dirty="0">
                              <a:latin typeface="Calibri"/>
                              <a:ea typeface="Cambria Math" panose="02040503050406030204" pitchFamily="18" charset="0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84 %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3389890306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64831" t="-157292" r="-136441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95925" t="-157292" r="-940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84 %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/>
              <a:cs typeface="Arial" panose="020B0604020202020204" pitchFamily="34" charset="0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Department of Physics,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 l="39965" t="46769" r="41222" b="36523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24-10-2022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05:49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45265" y="1383353"/>
            <a:ext cx="652848" cy="2522806"/>
            <a:chOff x="86725" y="1189475"/>
            <a:chExt cx="652848" cy="3086987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56206"/>
              </p:ext>
            </p:extLst>
          </p:nvPr>
        </p:nvGraphicFramePr>
        <p:xfrm>
          <a:off x="154416" y="3761706"/>
          <a:ext cx="937422" cy="1967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7422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478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3839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552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552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6BF4BB-5DF7-4B9E-91BE-F5231EDD9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7" name="Google Shape;106;p1">
            <a:extLst>
              <a:ext uri="{FF2B5EF4-FFF2-40B4-BE49-F238E27FC236}">
                <a16:creationId xmlns:a16="http://schemas.microsoft.com/office/drawing/2014/main" id="{547EE2E6-C0E3-84B1-7241-BD24D780116C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12829" y="3072709"/>
            <a:ext cx="461994" cy="5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6;p1">
            <a:extLst>
              <a:ext uri="{FF2B5EF4-FFF2-40B4-BE49-F238E27FC236}">
                <a16:creationId xmlns:a16="http://schemas.microsoft.com/office/drawing/2014/main" id="{A4F314BF-1191-5FCD-EAF0-38848087B2E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7812" y="1351898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9D713-F944-4CD9-9C24-F6822278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35"/>
          <a:stretch/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64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4CEE-8E18-4AE6-F945-0BB7542F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418685" cy="797850"/>
          </a:xfrm>
        </p:spPr>
        <p:txBody>
          <a:bodyPr/>
          <a:lstStyle/>
          <a:p>
            <a:pPr algn="ctr"/>
            <a:r>
              <a:rPr lang="en-US" dirty="0"/>
              <a:t>PRESSURE SYSTEMS @1200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05B7F-3AED-96DA-2D5B-7232D9BFE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3" t="11876" r="11787"/>
          <a:stretch/>
        </p:blipFill>
        <p:spPr>
          <a:xfrm>
            <a:off x="594893" y="962783"/>
            <a:ext cx="10342486" cy="604352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0853D3-129F-6C49-AC63-05DA45FA0E67}"/>
              </a:ext>
            </a:extLst>
          </p:cNvPr>
          <p:cNvSpPr/>
          <p:nvPr/>
        </p:nvSpPr>
        <p:spPr>
          <a:xfrm>
            <a:off x="1926277" y="2210185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1017hPa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05952F-574B-50F6-A140-7723D315D009}"/>
              </a:ext>
            </a:extLst>
          </p:cNvPr>
          <p:cNvSpPr/>
          <p:nvPr/>
        </p:nvSpPr>
        <p:spPr>
          <a:xfrm>
            <a:off x="3715558" y="2192428"/>
            <a:ext cx="1149249" cy="5224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5205FA-427F-6F05-1E04-05E072A9346A}"/>
              </a:ext>
            </a:extLst>
          </p:cNvPr>
          <p:cNvSpPr/>
          <p:nvPr/>
        </p:nvSpPr>
        <p:spPr>
          <a:xfrm rot="20681641">
            <a:off x="3482780" y="5130549"/>
            <a:ext cx="1614806" cy="6120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A6AB39-45CA-32BA-C650-95D25847939D}"/>
              </a:ext>
            </a:extLst>
          </p:cNvPr>
          <p:cNvSpPr/>
          <p:nvPr/>
        </p:nvSpPr>
        <p:spPr>
          <a:xfrm>
            <a:off x="1643671" y="5490886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1027hPa</a:t>
            </a:r>
          </a:p>
        </p:txBody>
      </p:sp>
    </p:spTree>
    <p:extLst>
      <p:ext uri="{BB962C8B-B14F-4D97-AF65-F5344CB8AC3E}">
        <p14:creationId xmlns:p14="http://schemas.microsoft.com/office/powerpoint/2010/main" val="12128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A0861B0-9CAD-6760-FACD-CA4095A4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14" y="205336"/>
            <a:ext cx="10254818" cy="6313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 1500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ACF65-3FEE-6EF6-43F3-230685447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 r="12767" b="4466"/>
          <a:stretch/>
        </p:blipFill>
        <p:spPr>
          <a:xfrm>
            <a:off x="372862" y="937662"/>
            <a:ext cx="10635449" cy="5715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55F1C-0E00-E380-B8A9-2CB2F12BCC05}"/>
              </a:ext>
            </a:extLst>
          </p:cNvPr>
          <p:cNvSpPr/>
          <p:nvPr/>
        </p:nvSpPr>
        <p:spPr>
          <a:xfrm>
            <a:off x="2200286" y="1613438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1015hPa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205B2E7-F15F-087C-0C6E-46C9E6440166}"/>
              </a:ext>
            </a:extLst>
          </p:cNvPr>
          <p:cNvSpPr/>
          <p:nvPr/>
        </p:nvSpPr>
        <p:spPr>
          <a:xfrm rot="1198272">
            <a:off x="3687359" y="2178259"/>
            <a:ext cx="1221706" cy="631078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B2448A-50E9-6054-2FC2-AABE0142687B}"/>
              </a:ext>
            </a:extLst>
          </p:cNvPr>
          <p:cNvSpPr/>
          <p:nvPr/>
        </p:nvSpPr>
        <p:spPr>
          <a:xfrm>
            <a:off x="2109418" y="5798111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1026hPa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785FD8-AE0F-50AE-F192-FF318DE4113F}"/>
              </a:ext>
            </a:extLst>
          </p:cNvPr>
          <p:cNvSpPr/>
          <p:nvPr/>
        </p:nvSpPr>
        <p:spPr>
          <a:xfrm rot="20128633">
            <a:off x="3683076" y="5310128"/>
            <a:ext cx="1719131" cy="5302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92476-3544-2286-D4B7-15A63755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039" r="12110" b="6279"/>
          <a:stretch/>
        </p:blipFill>
        <p:spPr>
          <a:xfrm>
            <a:off x="257452" y="761707"/>
            <a:ext cx="11361617" cy="59396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D4212A-3333-659A-28D1-0CE8D222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45" y="182625"/>
            <a:ext cx="9503225" cy="6341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@1800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06A1C1-F40E-955F-318E-DF5600EAEEE8}"/>
              </a:ext>
            </a:extLst>
          </p:cNvPr>
          <p:cNvSpPr/>
          <p:nvPr/>
        </p:nvSpPr>
        <p:spPr>
          <a:xfrm>
            <a:off x="2528761" y="6089135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1031hPa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FE3257-8358-31CD-1AAD-9B28CD1DF2C9}"/>
              </a:ext>
            </a:extLst>
          </p:cNvPr>
          <p:cNvSpPr/>
          <p:nvPr/>
        </p:nvSpPr>
        <p:spPr>
          <a:xfrm>
            <a:off x="2075999" y="1796951"/>
            <a:ext cx="1722446" cy="479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1015hPa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A9A326-781C-03B2-E265-D5595BAD0C98}"/>
              </a:ext>
            </a:extLst>
          </p:cNvPr>
          <p:cNvSpPr/>
          <p:nvPr/>
        </p:nvSpPr>
        <p:spPr>
          <a:xfrm rot="859502">
            <a:off x="3426794" y="2397269"/>
            <a:ext cx="1908699" cy="537408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508830-2185-73EB-BED1-FEC228FE210F}"/>
              </a:ext>
            </a:extLst>
          </p:cNvPr>
          <p:cNvSpPr/>
          <p:nvPr/>
        </p:nvSpPr>
        <p:spPr>
          <a:xfrm rot="1907054">
            <a:off x="3598697" y="5407434"/>
            <a:ext cx="1908699" cy="568171"/>
          </a:xfrm>
          <a:prstGeom prst="rightArrow">
            <a:avLst>
              <a:gd name="adj1" fmla="val 50000"/>
              <a:gd name="adj2" fmla="val 6542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68738"/>
            <a:ext cx="10427208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ITD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7BA01-6A13-A07F-5CF9-708BA03D6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19902" r="37086" b="11489"/>
          <a:stretch/>
        </p:blipFill>
        <p:spPr>
          <a:xfrm>
            <a:off x="397254" y="731519"/>
            <a:ext cx="10915138" cy="67979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09EB73-C54B-7FC0-E45C-C1C396EB1E2C}"/>
              </a:ext>
            </a:extLst>
          </p:cNvPr>
          <p:cNvSpPr/>
          <p:nvPr/>
        </p:nvSpPr>
        <p:spPr>
          <a:xfrm>
            <a:off x="1517904" y="781236"/>
            <a:ext cx="2496312" cy="64922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0000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A3F51-7455-361F-80BD-FB57AAFFADB4}"/>
              </a:ext>
            </a:extLst>
          </p:cNvPr>
          <p:cNvSpPr/>
          <p:nvPr/>
        </p:nvSpPr>
        <p:spPr>
          <a:xfrm>
            <a:off x="1786542" y="5395581"/>
            <a:ext cx="1453896" cy="44805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9.9N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F0EBC-ECB0-8BFE-BBBA-8B1600C28525}"/>
              </a:ext>
            </a:extLst>
          </p:cNvPr>
          <p:cNvSpPr/>
          <p:nvPr/>
        </p:nvSpPr>
        <p:spPr>
          <a:xfrm>
            <a:off x="5353235" y="4554245"/>
            <a:ext cx="1207363" cy="462490"/>
          </a:xfrm>
          <a:custGeom>
            <a:avLst/>
            <a:gdLst>
              <a:gd name="connsiteX0" fmla="*/ 0 w 1207363"/>
              <a:gd name="connsiteY0" fmla="*/ 0 h 462490"/>
              <a:gd name="connsiteX1" fmla="*/ 97654 w 1207363"/>
              <a:gd name="connsiteY1" fmla="*/ 17755 h 462490"/>
              <a:gd name="connsiteX2" fmla="*/ 150920 w 1207363"/>
              <a:gd name="connsiteY2" fmla="*/ 79899 h 462490"/>
              <a:gd name="connsiteX3" fmla="*/ 159798 w 1207363"/>
              <a:gd name="connsiteY3" fmla="*/ 106532 h 462490"/>
              <a:gd name="connsiteX4" fmla="*/ 195309 w 1207363"/>
              <a:gd name="connsiteY4" fmla="*/ 150920 h 462490"/>
              <a:gd name="connsiteX5" fmla="*/ 213064 w 1207363"/>
              <a:gd name="connsiteY5" fmla="*/ 177553 h 462490"/>
              <a:gd name="connsiteX6" fmla="*/ 284085 w 1207363"/>
              <a:gd name="connsiteY6" fmla="*/ 186431 h 462490"/>
              <a:gd name="connsiteX7" fmla="*/ 328474 w 1207363"/>
              <a:gd name="connsiteY7" fmla="*/ 248574 h 462490"/>
              <a:gd name="connsiteX8" fmla="*/ 363984 w 1207363"/>
              <a:gd name="connsiteY8" fmla="*/ 257452 h 462490"/>
              <a:gd name="connsiteX9" fmla="*/ 426128 w 1207363"/>
              <a:gd name="connsiteY9" fmla="*/ 284085 h 462490"/>
              <a:gd name="connsiteX10" fmla="*/ 514905 w 1207363"/>
              <a:gd name="connsiteY10" fmla="*/ 275207 h 462490"/>
              <a:gd name="connsiteX11" fmla="*/ 550415 w 1207363"/>
              <a:gd name="connsiteY11" fmla="*/ 221941 h 462490"/>
              <a:gd name="connsiteX12" fmla="*/ 585926 w 1207363"/>
              <a:gd name="connsiteY12" fmla="*/ 213064 h 462490"/>
              <a:gd name="connsiteX13" fmla="*/ 612559 w 1207363"/>
              <a:gd name="connsiteY13" fmla="*/ 230819 h 462490"/>
              <a:gd name="connsiteX14" fmla="*/ 630315 w 1207363"/>
              <a:gd name="connsiteY14" fmla="*/ 248574 h 462490"/>
              <a:gd name="connsiteX15" fmla="*/ 656948 w 1207363"/>
              <a:gd name="connsiteY15" fmla="*/ 257452 h 462490"/>
              <a:gd name="connsiteX16" fmla="*/ 692458 w 1207363"/>
              <a:gd name="connsiteY16" fmla="*/ 275207 h 462490"/>
              <a:gd name="connsiteX17" fmla="*/ 719091 w 1207363"/>
              <a:gd name="connsiteY17" fmla="*/ 292963 h 462490"/>
              <a:gd name="connsiteX18" fmla="*/ 754602 w 1207363"/>
              <a:gd name="connsiteY18" fmla="*/ 319596 h 462490"/>
              <a:gd name="connsiteX19" fmla="*/ 878889 w 1207363"/>
              <a:gd name="connsiteY19" fmla="*/ 346229 h 462490"/>
              <a:gd name="connsiteX20" fmla="*/ 905522 w 1207363"/>
              <a:gd name="connsiteY20" fmla="*/ 363984 h 462490"/>
              <a:gd name="connsiteX21" fmla="*/ 932155 w 1207363"/>
              <a:gd name="connsiteY21" fmla="*/ 372862 h 462490"/>
              <a:gd name="connsiteX22" fmla="*/ 958788 w 1207363"/>
              <a:gd name="connsiteY22" fmla="*/ 399495 h 462490"/>
              <a:gd name="connsiteX23" fmla="*/ 1020932 w 1207363"/>
              <a:gd name="connsiteY23" fmla="*/ 426128 h 462490"/>
              <a:gd name="connsiteX24" fmla="*/ 1056443 w 1207363"/>
              <a:gd name="connsiteY24" fmla="*/ 452761 h 462490"/>
              <a:gd name="connsiteX25" fmla="*/ 1189608 w 1207363"/>
              <a:gd name="connsiteY25" fmla="*/ 443883 h 462490"/>
              <a:gd name="connsiteX26" fmla="*/ 1207363 w 1207363"/>
              <a:gd name="connsiteY26" fmla="*/ 408372 h 46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07363" h="462490">
                <a:moveTo>
                  <a:pt x="0" y="0"/>
                </a:moveTo>
                <a:cubicBezTo>
                  <a:pt x="32551" y="5918"/>
                  <a:pt x="66935" y="5468"/>
                  <a:pt x="97654" y="17755"/>
                </a:cubicBezTo>
                <a:cubicBezTo>
                  <a:pt x="111307" y="23216"/>
                  <a:pt x="142620" y="63299"/>
                  <a:pt x="150920" y="79899"/>
                </a:cubicBezTo>
                <a:cubicBezTo>
                  <a:pt x="155105" y="88269"/>
                  <a:pt x="155613" y="98162"/>
                  <a:pt x="159798" y="106532"/>
                </a:cubicBezTo>
                <a:cubicBezTo>
                  <a:pt x="178017" y="142970"/>
                  <a:pt x="173286" y="123392"/>
                  <a:pt x="195309" y="150920"/>
                </a:cubicBezTo>
                <a:cubicBezTo>
                  <a:pt x="201974" y="159251"/>
                  <a:pt x="203158" y="173590"/>
                  <a:pt x="213064" y="177553"/>
                </a:cubicBezTo>
                <a:cubicBezTo>
                  <a:pt x="235215" y="186414"/>
                  <a:pt x="260411" y="183472"/>
                  <a:pt x="284085" y="186431"/>
                </a:cubicBezTo>
                <a:cubicBezTo>
                  <a:pt x="294538" y="217790"/>
                  <a:pt x="292998" y="226401"/>
                  <a:pt x="328474" y="248574"/>
                </a:cubicBezTo>
                <a:cubicBezTo>
                  <a:pt x="338820" y="255041"/>
                  <a:pt x="352252" y="254100"/>
                  <a:pt x="363984" y="257452"/>
                </a:cubicBezTo>
                <a:cubicBezTo>
                  <a:pt x="394463" y="266161"/>
                  <a:pt x="394564" y="268303"/>
                  <a:pt x="426128" y="284085"/>
                </a:cubicBezTo>
                <a:cubicBezTo>
                  <a:pt x="455720" y="281126"/>
                  <a:pt x="488305" y="288507"/>
                  <a:pt x="514905" y="275207"/>
                </a:cubicBezTo>
                <a:cubicBezTo>
                  <a:pt x="533991" y="265664"/>
                  <a:pt x="529713" y="227116"/>
                  <a:pt x="550415" y="221941"/>
                </a:cubicBezTo>
                <a:lnTo>
                  <a:pt x="585926" y="213064"/>
                </a:lnTo>
                <a:cubicBezTo>
                  <a:pt x="594804" y="218982"/>
                  <a:pt x="604227" y="224154"/>
                  <a:pt x="612559" y="230819"/>
                </a:cubicBezTo>
                <a:cubicBezTo>
                  <a:pt x="619095" y="236048"/>
                  <a:pt x="623138" y="244268"/>
                  <a:pt x="630315" y="248574"/>
                </a:cubicBezTo>
                <a:cubicBezTo>
                  <a:pt x="638339" y="253389"/>
                  <a:pt x="648347" y="253766"/>
                  <a:pt x="656948" y="257452"/>
                </a:cubicBezTo>
                <a:cubicBezTo>
                  <a:pt x="669112" y="262665"/>
                  <a:pt x="680968" y="268641"/>
                  <a:pt x="692458" y="275207"/>
                </a:cubicBezTo>
                <a:cubicBezTo>
                  <a:pt x="701722" y="280501"/>
                  <a:pt x="710409" y="286761"/>
                  <a:pt x="719091" y="292963"/>
                </a:cubicBezTo>
                <a:cubicBezTo>
                  <a:pt x="731131" y="301563"/>
                  <a:pt x="740944" y="313905"/>
                  <a:pt x="754602" y="319596"/>
                </a:cubicBezTo>
                <a:cubicBezTo>
                  <a:pt x="784094" y="331884"/>
                  <a:pt x="845068" y="340592"/>
                  <a:pt x="878889" y="346229"/>
                </a:cubicBezTo>
                <a:cubicBezTo>
                  <a:pt x="887767" y="352147"/>
                  <a:pt x="895979" y="359212"/>
                  <a:pt x="905522" y="363984"/>
                </a:cubicBezTo>
                <a:cubicBezTo>
                  <a:pt x="913892" y="368169"/>
                  <a:pt x="924369" y="367671"/>
                  <a:pt x="932155" y="372862"/>
                </a:cubicBezTo>
                <a:cubicBezTo>
                  <a:pt x="942601" y="379826"/>
                  <a:pt x="949143" y="391458"/>
                  <a:pt x="958788" y="399495"/>
                </a:cubicBezTo>
                <a:cubicBezTo>
                  <a:pt x="985062" y="421390"/>
                  <a:pt x="987090" y="417667"/>
                  <a:pt x="1020932" y="426128"/>
                </a:cubicBezTo>
                <a:cubicBezTo>
                  <a:pt x="1032769" y="435006"/>
                  <a:pt x="1043596" y="445420"/>
                  <a:pt x="1056443" y="452761"/>
                </a:cubicBezTo>
                <a:cubicBezTo>
                  <a:pt x="1097619" y="476290"/>
                  <a:pt x="1149287" y="450603"/>
                  <a:pt x="1189608" y="443883"/>
                </a:cubicBezTo>
                <a:cubicBezTo>
                  <a:pt x="1199808" y="413280"/>
                  <a:pt x="1191868" y="423867"/>
                  <a:pt x="1207363" y="408372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1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A7B2E2-13E1-A79B-442C-B3497F355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" t="19005" r="37165" b="14793"/>
          <a:stretch/>
        </p:blipFill>
        <p:spPr>
          <a:xfrm>
            <a:off x="221939" y="131353"/>
            <a:ext cx="11091204" cy="666006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22BA79-E773-C49A-D659-34A210C22646}"/>
              </a:ext>
            </a:extLst>
          </p:cNvPr>
          <p:cNvSpPr/>
          <p:nvPr/>
        </p:nvSpPr>
        <p:spPr>
          <a:xfrm>
            <a:off x="1393617" y="202375"/>
            <a:ext cx="2496312" cy="64922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0600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990198-86CC-4EE2-1065-DB283B4F002E}"/>
              </a:ext>
            </a:extLst>
          </p:cNvPr>
          <p:cNvSpPr/>
          <p:nvPr/>
        </p:nvSpPr>
        <p:spPr>
          <a:xfrm>
            <a:off x="1720137" y="4962200"/>
            <a:ext cx="1508760" cy="54843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9.9N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505D0F-AA92-32F1-17C0-82FD9F09DC07}"/>
              </a:ext>
            </a:extLst>
          </p:cNvPr>
          <p:cNvSpPr/>
          <p:nvPr/>
        </p:nvSpPr>
        <p:spPr>
          <a:xfrm>
            <a:off x="5184559" y="4074850"/>
            <a:ext cx="1189608" cy="417251"/>
          </a:xfrm>
          <a:custGeom>
            <a:avLst/>
            <a:gdLst>
              <a:gd name="connsiteX0" fmla="*/ 0 w 1189608"/>
              <a:gd name="connsiteY0" fmla="*/ 0 h 417251"/>
              <a:gd name="connsiteX1" fmla="*/ 79899 w 1189608"/>
              <a:gd name="connsiteY1" fmla="*/ 17756 h 417251"/>
              <a:gd name="connsiteX2" fmla="*/ 97655 w 1189608"/>
              <a:gd name="connsiteY2" fmla="*/ 44389 h 417251"/>
              <a:gd name="connsiteX3" fmla="*/ 133165 w 1189608"/>
              <a:gd name="connsiteY3" fmla="*/ 62144 h 417251"/>
              <a:gd name="connsiteX4" fmla="*/ 204187 w 1189608"/>
              <a:gd name="connsiteY4" fmla="*/ 79900 h 417251"/>
              <a:gd name="connsiteX5" fmla="*/ 248575 w 1189608"/>
              <a:gd name="connsiteY5" fmla="*/ 106533 h 417251"/>
              <a:gd name="connsiteX6" fmla="*/ 284086 w 1189608"/>
              <a:gd name="connsiteY6" fmla="*/ 168676 h 417251"/>
              <a:gd name="connsiteX7" fmla="*/ 310719 w 1189608"/>
              <a:gd name="connsiteY7" fmla="*/ 177554 h 417251"/>
              <a:gd name="connsiteX8" fmla="*/ 337352 w 1189608"/>
              <a:gd name="connsiteY8" fmla="*/ 195309 h 417251"/>
              <a:gd name="connsiteX9" fmla="*/ 372862 w 1189608"/>
              <a:gd name="connsiteY9" fmla="*/ 239698 h 417251"/>
              <a:gd name="connsiteX10" fmla="*/ 399495 w 1189608"/>
              <a:gd name="connsiteY10" fmla="*/ 257453 h 417251"/>
              <a:gd name="connsiteX11" fmla="*/ 443884 w 1189608"/>
              <a:gd name="connsiteY11" fmla="*/ 284086 h 417251"/>
              <a:gd name="connsiteX12" fmla="*/ 479394 w 1189608"/>
              <a:gd name="connsiteY12" fmla="*/ 275208 h 417251"/>
              <a:gd name="connsiteX13" fmla="*/ 506027 w 1189608"/>
              <a:gd name="connsiteY13" fmla="*/ 257453 h 417251"/>
              <a:gd name="connsiteX14" fmla="*/ 559293 w 1189608"/>
              <a:gd name="connsiteY14" fmla="*/ 266331 h 417251"/>
              <a:gd name="connsiteX15" fmla="*/ 639192 w 1189608"/>
              <a:gd name="connsiteY15" fmla="*/ 275208 h 417251"/>
              <a:gd name="connsiteX16" fmla="*/ 665825 w 1189608"/>
              <a:gd name="connsiteY16" fmla="*/ 284086 h 417251"/>
              <a:gd name="connsiteX17" fmla="*/ 710214 w 1189608"/>
              <a:gd name="connsiteY17" fmla="*/ 292964 h 417251"/>
              <a:gd name="connsiteX18" fmla="*/ 745724 w 1189608"/>
              <a:gd name="connsiteY18" fmla="*/ 346230 h 417251"/>
              <a:gd name="connsiteX19" fmla="*/ 807868 w 1189608"/>
              <a:gd name="connsiteY19" fmla="*/ 363985 h 417251"/>
              <a:gd name="connsiteX20" fmla="*/ 834501 w 1189608"/>
              <a:gd name="connsiteY20" fmla="*/ 381740 h 417251"/>
              <a:gd name="connsiteX21" fmla="*/ 887767 w 1189608"/>
              <a:gd name="connsiteY21" fmla="*/ 399496 h 417251"/>
              <a:gd name="connsiteX22" fmla="*/ 923278 w 1189608"/>
              <a:gd name="connsiteY22" fmla="*/ 417251 h 417251"/>
              <a:gd name="connsiteX23" fmla="*/ 1003177 w 1189608"/>
              <a:gd name="connsiteY23" fmla="*/ 399496 h 417251"/>
              <a:gd name="connsiteX24" fmla="*/ 1012055 w 1189608"/>
              <a:gd name="connsiteY24" fmla="*/ 346230 h 417251"/>
              <a:gd name="connsiteX25" fmla="*/ 1065321 w 1189608"/>
              <a:gd name="connsiteY25" fmla="*/ 319597 h 417251"/>
              <a:gd name="connsiteX26" fmla="*/ 1091954 w 1189608"/>
              <a:gd name="connsiteY26" fmla="*/ 337352 h 417251"/>
              <a:gd name="connsiteX27" fmla="*/ 1127464 w 1189608"/>
              <a:gd name="connsiteY27" fmla="*/ 346230 h 417251"/>
              <a:gd name="connsiteX28" fmla="*/ 1145220 w 1189608"/>
              <a:gd name="connsiteY28" fmla="*/ 363985 h 417251"/>
              <a:gd name="connsiteX29" fmla="*/ 1189608 w 1189608"/>
              <a:gd name="connsiteY29" fmla="*/ 390618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89608" h="417251">
                <a:moveTo>
                  <a:pt x="0" y="0"/>
                </a:moveTo>
                <a:cubicBezTo>
                  <a:pt x="979" y="196"/>
                  <a:pt x="74525" y="14173"/>
                  <a:pt x="79899" y="17756"/>
                </a:cubicBezTo>
                <a:cubicBezTo>
                  <a:pt x="88777" y="23675"/>
                  <a:pt x="89458" y="37558"/>
                  <a:pt x="97655" y="44389"/>
                </a:cubicBezTo>
                <a:cubicBezTo>
                  <a:pt x="107822" y="52861"/>
                  <a:pt x="121001" y="56931"/>
                  <a:pt x="133165" y="62144"/>
                </a:cubicBezTo>
                <a:cubicBezTo>
                  <a:pt x="157053" y="72382"/>
                  <a:pt x="178131" y="74689"/>
                  <a:pt x="204187" y="79900"/>
                </a:cubicBezTo>
                <a:cubicBezTo>
                  <a:pt x="218983" y="88778"/>
                  <a:pt x="235474" y="95304"/>
                  <a:pt x="248575" y="106533"/>
                </a:cubicBezTo>
                <a:cubicBezTo>
                  <a:pt x="287866" y="140211"/>
                  <a:pt x="243952" y="128542"/>
                  <a:pt x="284086" y="168676"/>
                </a:cubicBezTo>
                <a:cubicBezTo>
                  <a:pt x="290703" y="175293"/>
                  <a:pt x="302349" y="173369"/>
                  <a:pt x="310719" y="177554"/>
                </a:cubicBezTo>
                <a:cubicBezTo>
                  <a:pt x="320262" y="182326"/>
                  <a:pt x="328474" y="189391"/>
                  <a:pt x="337352" y="195309"/>
                </a:cubicBezTo>
                <a:cubicBezTo>
                  <a:pt x="350534" y="215082"/>
                  <a:pt x="354792" y="225242"/>
                  <a:pt x="372862" y="239698"/>
                </a:cubicBezTo>
                <a:cubicBezTo>
                  <a:pt x="381193" y="246363"/>
                  <a:pt x="391163" y="250788"/>
                  <a:pt x="399495" y="257453"/>
                </a:cubicBezTo>
                <a:cubicBezTo>
                  <a:pt x="434313" y="285307"/>
                  <a:pt x="397633" y="268668"/>
                  <a:pt x="443884" y="284086"/>
                </a:cubicBezTo>
                <a:cubicBezTo>
                  <a:pt x="455721" y="281127"/>
                  <a:pt x="468180" y="280014"/>
                  <a:pt x="479394" y="275208"/>
                </a:cubicBezTo>
                <a:cubicBezTo>
                  <a:pt x="489201" y="271005"/>
                  <a:pt x="495423" y="258631"/>
                  <a:pt x="506027" y="257453"/>
                </a:cubicBezTo>
                <a:cubicBezTo>
                  <a:pt x="523917" y="255465"/>
                  <a:pt x="541451" y="263952"/>
                  <a:pt x="559293" y="266331"/>
                </a:cubicBezTo>
                <a:cubicBezTo>
                  <a:pt x="585855" y="269873"/>
                  <a:pt x="612559" y="272249"/>
                  <a:pt x="639192" y="275208"/>
                </a:cubicBezTo>
                <a:cubicBezTo>
                  <a:pt x="648070" y="278167"/>
                  <a:pt x="656747" y="281816"/>
                  <a:pt x="665825" y="284086"/>
                </a:cubicBezTo>
                <a:cubicBezTo>
                  <a:pt x="680464" y="287746"/>
                  <a:pt x="698303" y="283700"/>
                  <a:pt x="710214" y="292964"/>
                </a:cubicBezTo>
                <a:cubicBezTo>
                  <a:pt x="727058" y="306065"/>
                  <a:pt x="725022" y="341055"/>
                  <a:pt x="745724" y="346230"/>
                </a:cubicBezTo>
                <a:cubicBezTo>
                  <a:pt x="757107" y="349076"/>
                  <a:pt x="795128" y="357615"/>
                  <a:pt x="807868" y="363985"/>
                </a:cubicBezTo>
                <a:cubicBezTo>
                  <a:pt x="817411" y="368757"/>
                  <a:pt x="824751" y="377407"/>
                  <a:pt x="834501" y="381740"/>
                </a:cubicBezTo>
                <a:cubicBezTo>
                  <a:pt x="851604" y="389341"/>
                  <a:pt x="871027" y="391126"/>
                  <a:pt x="887767" y="399496"/>
                </a:cubicBezTo>
                <a:lnTo>
                  <a:pt x="923278" y="417251"/>
                </a:lnTo>
                <a:cubicBezTo>
                  <a:pt x="949911" y="411333"/>
                  <a:pt x="981873" y="416539"/>
                  <a:pt x="1003177" y="399496"/>
                </a:cubicBezTo>
                <a:cubicBezTo>
                  <a:pt x="1017233" y="388251"/>
                  <a:pt x="1004005" y="362330"/>
                  <a:pt x="1012055" y="346230"/>
                </a:cubicBezTo>
                <a:cubicBezTo>
                  <a:pt x="1018940" y="332461"/>
                  <a:pt x="1052714" y="323799"/>
                  <a:pt x="1065321" y="319597"/>
                </a:cubicBezTo>
                <a:cubicBezTo>
                  <a:pt x="1074199" y="325515"/>
                  <a:pt x="1082147" y="333149"/>
                  <a:pt x="1091954" y="337352"/>
                </a:cubicBezTo>
                <a:cubicBezTo>
                  <a:pt x="1103168" y="342158"/>
                  <a:pt x="1116551" y="340774"/>
                  <a:pt x="1127464" y="346230"/>
                </a:cubicBezTo>
                <a:cubicBezTo>
                  <a:pt x="1134950" y="349973"/>
                  <a:pt x="1138684" y="358756"/>
                  <a:pt x="1145220" y="363985"/>
                </a:cubicBezTo>
                <a:cubicBezTo>
                  <a:pt x="1163074" y="378268"/>
                  <a:pt x="1171169" y="381398"/>
                  <a:pt x="1189608" y="390618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8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292E8D-79E6-949A-0498-9C631B66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18770" r="36869" b="11974"/>
          <a:stretch/>
        </p:blipFill>
        <p:spPr>
          <a:xfrm>
            <a:off x="118960" y="62145"/>
            <a:ext cx="11674066" cy="7270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56A272-750D-0DDF-18B0-DEC7DEE7E12D}"/>
              </a:ext>
            </a:extLst>
          </p:cNvPr>
          <p:cNvSpPr/>
          <p:nvPr/>
        </p:nvSpPr>
        <p:spPr>
          <a:xfrm>
            <a:off x="1479996" y="173649"/>
            <a:ext cx="2319646" cy="58064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1200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E80963-D1F5-6D28-31B5-DA7D7F4A8878}"/>
              </a:ext>
            </a:extLst>
          </p:cNvPr>
          <p:cNvSpPr/>
          <p:nvPr/>
        </p:nvSpPr>
        <p:spPr>
          <a:xfrm>
            <a:off x="1636154" y="4822350"/>
            <a:ext cx="1380744" cy="58064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9.9N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F93A3E-5C82-83CA-234E-5625AE09BBD4}"/>
              </a:ext>
            </a:extLst>
          </p:cNvPr>
          <p:cNvSpPr/>
          <p:nvPr/>
        </p:nvSpPr>
        <p:spPr>
          <a:xfrm>
            <a:off x="5202315" y="4261282"/>
            <a:ext cx="1242873" cy="285831"/>
          </a:xfrm>
          <a:custGeom>
            <a:avLst/>
            <a:gdLst>
              <a:gd name="connsiteX0" fmla="*/ 0 w 1242873"/>
              <a:gd name="connsiteY0" fmla="*/ 0 h 285831"/>
              <a:gd name="connsiteX1" fmla="*/ 62143 w 1242873"/>
              <a:gd name="connsiteY1" fmla="*/ 8877 h 285831"/>
              <a:gd name="connsiteX2" fmla="*/ 106532 w 1242873"/>
              <a:gd name="connsiteY2" fmla="*/ 53266 h 285831"/>
              <a:gd name="connsiteX3" fmla="*/ 195308 w 1242873"/>
              <a:gd name="connsiteY3" fmla="*/ 88776 h 285831"/>
              <a:gd name="connsiteX4" fmla="*/ 221941 w 1242873"/>
              <a:gd name="connsiteY4" fmla="*/ 106532 h 285831"/>
              <a:gd name="connsiteX5" fmla="*/ 257452 w 1242873"/>
              <a:gd name="connsiteY5" fmla="*/ 159798 h 285831"/>
              <a:gd name="connsiteX6" fmla="*/ 337351 w 1242873"/>
              <a:gd name="connsiteY6" fmla="*/ 177553 h 285831"/>
              <a:gd name="connsiteX7" fmla="*/ 390617 w 1242873"/>
              <a:gd name="connsiteY7" fmla="*/ 221941 h 285831"/>
              <a:gd name="connsiteX8" fmla="*/ 470516 w 1242873"/>
              <a:gd name="connsiteY8" fmla="*/ 230819 h 285831"/>
              <a:gd name="connsiteX9" fmla="*/ 497149 w 1242873"/>
              <a:gd name="connsiteY9" fmla="*/ 239697 h 285831"/>
              <a:gd name="connsiteX10" fmla="*/ 568170 w 1242873"/>
              <a:gd name="connsiteY10" fmla="*/ 221941 h 285831"/>
              <a:gd name="connsiteX11" fmla="*/ 585926 w 1242873"/>
              <a:gd name="connsiteY11" fmla="*/ 204186 h 285831"/>
              <a:gd name="connsiteX12" fmla="*/ 745724 w 1242873"/>
              <a:gd name="connsiteY12" fmla="*/ 221941 h 285831"/>
              <a:gd name="connsiteX13" fmla="*/ 736846 w 1242873"/>
              <a:gd name="connsiteY13" fmla="*/ 150920 h 285831"/>
              <a:gd name="connsiteX14" fmla="*/ 727968 w 1242873"/>
              <a:gd name="connsiteY14" fmla="*/ 124287 h 285831"/>
              <a:gd name="connsiteX15" fmla="*/ 763479 w 1242873"/>
              <a:gd name="connsiteY15" fmla="*/ 159798 h 285831"/>
              <a:gd name="connsiteX16" fmla="*/ 790112 w 1242873"/>
              <a:gd name="connsiteY16" fmla="*/ 168675 h 285831"/>
              <a:gd name="connsiteX17" fmla="*/ 834501 w 1242873"/>
              <a:gd name="connsiteY17" fmla="*/ 204186 h 285831"/>
              <a:gd name="connsiteX18" fmla="*/ 861134 w 1242873"/>
              <a:gd name="connsiteY18" fmla="*/ 221941 h 285831"/>
              <a:gd name="connsiteX19" fmla="*/ 878889 w 1242873"/>
              <a:gd name="connsiteY19" fmla="*/ 239697 h 285831"/>
              <a:gd name="connsiteX20" fmla="*/ 905522 w 1242873"/>
              <a:gd name="connsiteY20" fmla="*/ 248574 h 285831"/>
              <a:gd name="connsiteX21" fmla="*/ 932155 w 1242873"/>
              <a:gd name="connsiteY21" fmla="*/ 266330 h 285831"/>
              <a:gd name="connsiteX22" fmla="*/ 1038687 w 1242873"/>
              <a:gd name="connsiteY22" fmla="*/ 284085 h 285831"/>
              <a:gd name="connsiteX23" fmla="*/ 1242873 w 1242873"/>
              <a:gd name="connsiteY23" fmla="*/ 266330 h 28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42873" h="285831">
                <a:moveTo>
                  <a:pt x="0" y="0"/>
                </a:moveTo>
                <a:cubicBezTo>
                  <a:pt x="20714" y="2959"/>
                  <a:pt x="42101" y="2864"/>
                  <a:pt x="62143" y="8877"/>
                </a:cubicBezTo>
                <a:cubicBezTo>
                  <a:pt x="95961" y="19022"/>
                  <a:pt x="84550" y="31285"/>
                  <a:pt x="106532" y="53266"/>
                </a:cubicBezTo>
                <a:cubicBezTo>
                  <a:pt x="130296" y="77030"/>
                  <a:pt x="164891" y="80086"/>
                  <a:pt x="195308" y="88776"/>
                </a:cubicBezTo>
                <a:cubicBezTo>
                  <a:pt x="204186" y="94695"/>
                  <a:pt x="215110" y="98335"/>
                  <a:pt x="221941" y="106532"/>
                </a:cubicBezTo>
                <a:cubicBezTo>
                  <a:pt x="237385" y="125064"/>
                  <a:pt x="234170" y="148157"/>
                  <a:pt x="257452" y="159798"/>
                </a:cubicBezTo>
                <a:cubicBezTo>
                  <a:pt x="265805" y="163975"/>
                  <a:pt x="332687" y="176620"/>
                  <a:pt x="337351" y="177553"/>
                </a:cubicBezTo>
                <a:cubicBezTo>
                  <a:pt x="347290" y="187492"/>
                  <a:pt x="374137" y="217821"/>
                  <a:pt x="390617" y="221941"/>
                </a:cubicBezTo>
                <a:cubicBezTo>
                  <a:pt x="416614" y="228440"/>
                  <a:pt x="443883" y="227860"/>
                  <a:pt x="470516" y="230819"/>
                </a:cubicBezTo>
                <a:cubicBezTo>
                  <a:pt x="479394" y="233778"/>
                  <a:pt x="487791" y="239697"/>
                  <a:pt x="497149" y="239697"/>
                </a:cubicBezTo>
                <a:cubicBezTo>
                  <a:pt x="518574" y="239697"/>
                  <a:pt x="547154" y="228947"/>
                  <a:pt x="568170" y="221941"/>
                </a:cubicBezTo>
                <a:cubicBezTo>
                  <a:pt x="574089" y="216023"/>
                  <a:pt x="577575" y="204743"/>
                  <a:pt x="585926" y="204186"/>
                </a:cubicBezTo>
                <a:cubicBezTo>
                  <a:pt x="646130" y="200173"/>
                  <a:pt x="690974" y="210992"/>
                  <a:pt x="745724" y="221941"/>
                </a:cubicBezTo>
                <a:cubicBezTo>
                  <a:pt x="742765" y="198267"/>
                  <a:pt x="741114" y="174393"/>
                  <a:pt x="736846" y="150920"/>
                </a:cubicBezTo>
                <a:cubicBezTo>
                  <a:pt x="735172" y="141713"/>
                  <a:pt x="719090" y="121328"/>
                  <a:pt x="727968" y="124287"/>
                </a:cubicBezTo>
                <a:cubicBezTo>
                  <a:pt x="743849" y="129581"/>
                  <a:pt x="747598" y="154505"/>
                  <a:pt x="763479" y="159798"/>
                </a:cubicBezTo>
                <a:lnTo>
                  <a:pt x="790112" y="168675"/>
                </a:lnTo>
                <a:cubicBezTo>
                  <a:pt x="872100" y="223336"/>
                  <a:pt x="771240" y="153579"/>
                  <a:pt x="834501" y="204186"/>
                </a:cubicBezTo>
                <a:cubicBezTo>
                  <a:pt x="842833" y="210851"/>
                  <a:pt x="852803" y="215276"/>
                  <a:pt x="861134" y="221941"/>
                </a:cubicBezTo>
                <a:cubicBezTo>
                  <a:pt x="867670" y="227170"/>
                  <a:pt x="871712" y="235391"/>
                  <a:pt x="878889" y="239697"/>
                </a:cubicBezTo>
                <a:cubicBezTo>
                  <a:pt x="886913" y="244512"/>
                  <a:pt x="896644" y="245615"/>
                  <a:pt x="905522" y="248574"/>
                </a:cubicBezTo>
                <a:cubicBezTo>
                  <a:pt x="914400" y="254493"/>
                  <a:pt x="922612" y="261558"/>
                  <a:pt x="932155" y="266330"/>
                </a:cubicBezTo>
                <a:cubicBezTo>
                  <a:pt x="961897" y="281201"/>
                  <a:pt x="1013382" y="281273"/>
                  <a:pt x="1038687" y="284085"/>
                </a:cubicBezTo>
                <a:cubicBezTo>
                  <a:pt x="1231727" y="274892"/>
                  <a:pt x="1169471" y="303029"/>
                  <a:pt x="1242873" y="26633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6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4EFA6-4572-D7CA-489C-55724FA06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" t="18771" r="36796" b="15081"/>
          <a:stretch/>
        </p:blipFill>
        <p:spPr>
          <a:xfrm>
            <a:off x="467174" y="221941"/>
            <a:ext cx="11257651" cy="67203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4E347D-5821-1FD3-ADED-7012FE45C071}"/>
              </a:ext>
            </a:extLst>
          </p:cNvPr>
          <p:cNvSpPr/>
          <p:nvPr/>
        </p:nvSpPr>
        <p:spPr>
          <a:xfrm>
            <a:off x="1893607" y="4911127"/>
            <a:ext cx="1380744" cy="58064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9.8N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02389A-945A-BD16-055E-AC2515611C8C}"/>
              </a:ext>
            </a:extLst>
          </p:cNvPr>
          <p:cNvSpPr/>
          <p:nvPr/>
        </p:nvSpPr>
        <p:spPr>
          <a:xfrm>
            <a:off x="1435608" y="342324"/>
            <a:ext cx="2496312" cy="64922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@ 1800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9AA190-5488-1068-A827-2F497396BE55}"/>
              </a:ext>
            </a:extLst>
          </p:cNvPr>
          <p:cNvSpPr/>
          <p:nvPr/>
        </p:nvSpPr>
        <p:spPr>
          <a:xfrm>
            <a:off x="5308847" y="4296792"/>
            <a:ext cx="1162974" cy="304602"/>
          </a:xfrm>
          <a:custGeom>
            <a:avLst/>
            <a:gdLst>
              <a:gd name="connsiteX0" fmla="*/ 0 w 1162974"/>
              <a:gd name="connsiteY0" fmla="*/ 0 h 304602"/>
              <a:gd name="connsiteX1" fmla="*/ 44388 w 1162974"/>
              <a:gd name="connsiteY1" fmla="*/ 8878 h 304602"/>
              <a:gd name="connsiteX2" fmla="*/ 133165 w 1162974"/>
              <a:gd name="connsiteY2" fmla="*/ 115410 h 304602"/>
              <a:gd name="connsiteX3" fmla="*/ 168675 w 1162974"/>
              <a:gd name="connsiteY3" fmla="*/ 133165 h 304602"/>
              <a:gd name="connsiteX4" fmla="*/ 195308 w 1162974"/>
              <a:gd name="connsiteY4" fmla="*/ 150921 h 304602"/>
              <a:gd name="connsiteX5" fmla="*/ 221941 w 1162974"/>
              <a:gd name="connsiteY5" fmla="*/ 159798 h 304602"/>
              <a:gd name="connsiteX6" fmla="*/ 248574 w 1162974"/>
              <a:gd name="connsiteY6" fmla="*/ 177554 h 304602"/>
              <a:gd name="connsiteX7" fmla="*/ 266330 w 1162974"/>
              <a:gd name="connsiteY7" fmla="*/ 195309 h 304602"/>
              <a:gd name="connsiteX8" fmla="*/ 363984 w 1162974"/>
              <a:gd name="connsiteY8" fmla="*/ 204187 h 304602"/>
              <a:gd name="connsiteX9" fmla="*/ 461638 w 1162974"/>
              <a:gd name="connsiteY9" fmla="*/ 230820 h 304602"/>
              <a:gd name="connsiteX10" fmla="*/ 568170 w 1162974"/>
              <a:gd name="connsiteY10" fmla="*/ 239697 h 304602"/>
              <a:gd name="connsiteX11" fmla="*/ 594803 w 1162974"/>
              <a:gd name="connsiteY11" fmla="*/ 248575 h 304602"/>
              <a:gd name="connsiteX12" fmla="*/ 648070 w 1162974"/>
              <a:gd name="connsiteY12" fmla="*/ 257453 h 304602"/>
              <a:gd name="connsiteX13" fmla="*/ 683580 w 1162974"/>
              <a:gd name="connsiteY13" fmla="*/ 266330 h 304602"/>
              <a:gd name="connsiteX14" fmla="*/ 816745 w 1162974"/>
              <a:gd name="connsiteY14" fmla="*/ 284086 h 304602"/>
              <a:gd name="connsiteX15" fmla="*/ 834501 w 1162974"/>
              <a:gd name="connsiteY15" fmla="*/ 266330 h 304602"/>
              <a:gd name="connsiteX16" fmla="*/ 967666 w 1162974"/>
              <a:gd name="connsiteY16" fmla="*/ 257453 h 304602"/>
              <a:gd name="connsiteX17" fmla="*/ 985421 w 1162974"/>
              <a:gd name="connsiteY17" fmla="*/ 230820 h 304602"/>
              <a:gd name="connsiteX18" fmla="*/ 1074198 w 1162974"/>
              <a:gd name="connsiteY18" fmla="*/ 204187 h 304602"/>
              <a:gd name="connsiteX19" fmla="*/ 1118586 w 1162974"/>
              <a:gd name="connsiteY19" fmla="*/ 213064 h 304602"/>
              <a:gd name="connsiteX20" fmla="*/ 1162974 w 1162974"/>
              <a:gd name="connsiteY20" fmla="*/ 230820 h 3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2974" h="304602">
                <a:moveTo>
                  <a:pt x="0" y="0"/>
                </a:moveTo>
                <a:cubicBezTo>
                  <a:pt x="14796" y="2959"/>
                  <a:pt x="32477" y="-386"/>
                  <a:pt x="44388" y="8878"/>
                </a:cubicBezTo>
                <a:cubicBezTo>
                  <a:pt x="117803" y="65979"/>
                  <a:pt x="36598" y="67126"/>
                  <a:pt x="133165" y="115410"/>
                </a:cubicBezTo>
                <a:cubicBezTo>
                  <a:pt x="145002" y="121328"/>
                  <a:pt x="157185" y="126599"/>
                  <a:pt x="168675" y="133165"/>
                </a:cubicBezTo>
                <a:cubicBezTo>
                  <a:pt x="177939" y="138459"/>
                  <a:pt x="185765" y="146149"/>
                  <a:pt x="195308" y="150921"/>
                </a:cubicBezTo>
                <a:cubicBezTo>
                  <a:pt x="203678" y="155106"/>
                  <a:pt x="213063" y="156839"/>
                  <a:pt x="221941" y="159798"/>
                </a:cubicBezTo>
                <a:cubicBezTo>
                  <a:pt x="230819" y="165717"/>
                  <a:pt x="240242" y="170889"/>
                  <a:pt x="248574" y="177554"/>
                </a:cubicBezTo>
                <a:cubicBezTo>
                  <a:pt x="255110" y="182783"/>
                  <a:pt x="258174" y="193427"/>
                  <a:pt x="266330" y="195309"/>
                </a:cubicBezTo>
                <a:cubicBezTo>
                  <a:pt x="298179" y="202659"/>
                  <a:pt x="331433" y="201228"/>
                  <a:pt x="363984" y="204187"/>
                </a:cubicBezTo>
                <a:cubicBezTo>
                  <a:pt x="393286" y="213954"/>
                  <a:pt x="434948" y="228596"/>
                  <a:pt x="461638" y="230820"/>
                </a:cubicBezTo>
                <a:lnTo>
                  <a:pt x="568170" y="239697"/>
                </a:lnTo>
                <a:cubicBezTo>
                  <a:pt x="577048" y="242656"/>
                  <a:pt x="585668" y="246545"/>
                  <a:pt x="594803" y="248575"/>
                </a:cubicBezTo>
                <a:cubicBezTo>
                  <a:pt x="612375" y="252480"/>
                  <a:pt x="630419" y="253923"/>
                  <a:pt x="648070" y="257453"/>
                </a:cubicBezTo>
                <a:cubicBezTo>
                  <a:pt x="660034" y="259846"/>
                  <a:pt x="671743" y="263371"/>
                  <a:pt x="683580" y="266330"/>
                </a:cubicBezTo>
                <a:cubicBezTo>
                  <a:pt x="720215" y="321280"/>
                  <a:pt x="699824" y="307470"/>
                  <a:pt x="816745" y="284086"/>
                </a:cubicBezTo>
                <a:cubicBezTo>
                  <a:pt x="824953" y="282444"/>
                  <a:pt x="826258" y="267785"/>
                  <a:pt x="834501" y="266330"/>
                </a:cubicBezTo>
                <a:cubicBezTo>
                  <a:pt x="878311" y="258599"/>
                  <a:pt x="923278" y="260412"/>
                  <a:pt x="967666" y="257453"/>
                </a:cubicBezTo>
                <a:cubicBezTo>
                  <a:pt x="973584" y="248575"/>
                  <a:pt x="976373" y="236475"/>
                  <a:pt x="985421" y="230820"/>
                </a:cubicBezTo>
                <a:cubicBezTo>
                  <a:pt x="999835" y="221811"/>
                  <a:pt x="1053405" y="209385"/>
                  <a:pt x="1074198" y="204187"/>
                </a:cubicBezTo>
                <a:cubicBezTo>
                  <a:pt x="1088994" y="207146"/>
                  <a:pt x="1103948" y="209404"/>
                  <a:pt x="1118586" y="213064"/>
                </a:cubicBezTo>
                <a:cubicBezTo>
                  <a:pt x="1140526" y="218549"/>
                  <a:pt x="1144607" y="221636"/>
                  <a:pt x="1162974" y="23082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2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	24-10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824568" y="79936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208063" y="151542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32569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79%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2940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74%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300" y="492360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52609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164523" y="6175026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651281" y="453812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77%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60449" y="229862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58%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2223C-2F80-47BF-9B0B-198AF2D4A393}"/>
              </a:ext>
            </a:extLst>
          </p:cNvPr>
          <p:cNvSpPr txBox="1"/>
          <p:nvPr/>
        </p:nvSpPr>
        <p:spPr>
          <a:xfrm>
            <a:off x="5800028" y="1314755"/>
            <a:ext cx="640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  <a:endParaRPr lang="en-US" sz="7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6374AF-4A5D-407B-A06A-5187B7D205DA}"/>
              </a:ext>
            </a:extLst>
          </p:cNvPr>
          <p:cNvSpPr/>
          <p:nvPr/>
        </p:nvSpPr>
        <p:spPr>
          <a:xfrm>
            <a:off x="255921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2EBCDD-D138-454E-8F2C-25560CB4A065}"/>
              </a:ext>
            </a:extLst>
          </p:cNvPr>
          <p:cNvSpPr txBox="1"/>
          <p:nvPr/>
        </p:nvSpPr>
        <p:spPr>
          <a:xfrm>
            <a:off x="2603982" y="38043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48761855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8727</TotalTime>
  <Words>268</Words>
  <Application>Microsoft Office PowerPoint</Application>
  <PresentationFormat>Widescreen</PresentationFormat>
  <Paragraphs>127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Impact</vt:lpstr>
      <vt:lpstr>Cambria Math</vt:lpstr>
      <vt:lpstr>Calibri</vt:lpstr>
      <vt:lpstr>EB Garamond ExtraBold</vt:lpstr>
      <vt:lpstr>Arial</vt:lpstr>
      <vt:lpstr>Office Theme</vt:lpstr>
      <vt:lpstr>PowerPoint Presentation</vt:lpstr>
      <vt:lpstr>PRESSURE SYSTEMS @1200</vt:lpstr>
      <vt:lpstr>@ 1500</vt:lpstr>
      <vt:lpstr>@1800</vt:lpstr>
      <vt:lpstr>ITD 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 Daniel Akpor</dc:creator>
  <cp:lastModifiedBy>HP</cp:lastModifiedBy>
  <cp:revision>383</cp:revision>
  <dcterms:created xsi:type="dcterms:W3CDTF">2021-10-06T11:22:49Z</dcterms:created>
  <dcterms:modified xsi:type="dcterms:W3CDTF">2022-10-24T15:25:05Z</dcterms:modified>
</cp:coreProperties>
</file>